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1" r:id="rId15"/>
    <p:sldId id="272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29" autoAdjust="0"/>
    <p:restoredTop sz="94660"/>
  </p:normalViewPr>
  <p:slideViewPr>
    <p:cSldViewPr>
      <p:cViewPr varScale="1">
        <p:scale>
          <a:sx n="72" d="100"/>
          <a:sy n="72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0D4FE-9BFD-47E6-BF14-5AA740FB1824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F86D-CB11-49A5-98F9-8DB7BC8AE2D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F86D-CB11-49A5-98F9-8DB7BC8AE2DD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F86D-CB11-49A5-98F9-8DB7BC8AE2DD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F86D-CB11-49A5-98F9-8DB7BC8AE2DD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31E9-7368-4CDE-BD91-7D188D06ECDC}" type="datetimeFigureOut">
              <a:rPr lang="pl-PL" smtClean="0"/>
              <a:pPr/>
              <a:t>2010-11-20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1D23-5EBD-4EFE-84D6-6E817E32C8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file:///C:\Users\W&#322;a&#347;ciciel\Desktop\Prezentacja%20Maria%20Witkowska-Przemoc%20w%20rodzinie\Nie%20pij%20tato.....mp3" TargetMode="External"/><Relationship Id="rId1" Type="http://schemas.openxmlformats.org/officeDocument/2006/relationships/audio" Target="file:///F:\Prezentacja%20Maria%20Witkowska-Przemoc%20w%20rodzinie\Nie%20pij%20tato....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ie pij tato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-1000164" y="857232"/>
            <a:ext cx="8715436" cy="4071966"/>
          </a:xfrm>
        </p:spPr>
        <p:txBody>
          <a:bodyPr>
            <a:noAutofit/>
            <a:scene3d>
              <a:camera prst="perspectiveContrastingRightFacing" fov="2400000">
                <a:rot lat="1222580" lon="19003133" rev="523721"/>
              </a:camera>
              <a:lightRig rig="threePt" dir="t"/>
            </a:scene3d>
          </a:bodyPr>
          <a:lstStyle/>
          <a:p>
            <a:r>
              <a:rPr lang="pl-PL" sz="1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Informal Roman" pitchFamily="66" charset="0"/>
              </a:rPr>
              <a:t>P</a:t>
            </a:r>
            <a:r>
              <a:rPr lang="pl-PL" sz="11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Informal Roman" pitchFamily="66" charset="0"/>
              </a:rPr>
              <a:t>RZEMOC W RODZINIE</a:t>
            </a:r>
            <a:endParaRPr lang="pl-PL" sz="11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Informal Roman" pitchFamily="66" charset="0"/>
            </a:endParaRPr>
          </a:p>
        </p:txBody>
      </p:sp>
      <p:pic>
        <p:nvPicPr>
          <p:cNvPr id="5" name="Nie pij tato.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93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2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Group 144"/>
          <p:cNvGraphicFramePr>
            <a:graphicFrameLocks/>
          </p:cNvGraphicFramePr>
          <p:nvPr/>
        </p:nvGraphicFramePr>
        <p:xfrm>
          <a:off x="304800" y="285728"/>
          <a:ext cx="8839200" cy="6324601"/>
        </p:xfrm>
        <a:graphic>
          <a:graphicData uri="http://schemas.openxmlformats.org/drawingml/2006/table">
            <a:tbl>
              <a:tblPr/>
              <a:tblGrid>
                <a:gridCol w="5257800"/>
                <a:gridCol w="3581400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spc="0" normalizeH="0" baseline="0" dirty="0" smtClean="0">
                          <a:ln w="3155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Formy psychicznego krzywdzenia dziecka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spc="0" normalizeH="0" baseline="0" dirty="0" smtClean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A.Piekarska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spc="0" normalizeH="0" baseline="0" dirty="0" smtClean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(1991)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groźby, ostrzeżenia,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krzyczenie na dziecko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84-97%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ośmieszanie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28,6%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Wrzeszczenie,przekleństwa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Wyszydzanie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wyzywanie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18,1%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31550" cmpd="sng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Groźby wyrzucenia z domu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rgbClr val="002060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4172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0" y="0"/>
            <a:ext cx="9147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8"/>
            <a:ext cx="4938924" cy="4000528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43361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 advTm="1098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16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…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Tato nie pij pójdź już spać,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Zostaw mamę zostaw nas,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Wyproś gości późno już, niech idą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Chciałabym mieć kiedyś psa,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Który będzie bronił nas,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chciałabym pójść kiedyś spać, w ciszy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...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Tato przytul nas choć raz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Powiedz nam że Kochasz nas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Chciałabym pójść kiedyś spać, w ciszy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czy to ja wam niszczę świat??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Ja mam swój gdy nie ma was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Tato ja mam osiem lat </a:t>
            </a:r>
            <a:b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Kocham</a:t>
            </a:r>
            <a:endParaRPr lang="pl-PL" sz="3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2518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5072066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Moim zdaniem używanie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przemocy w rodzinie powinno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być karane. Wielu dorosłych ludzi 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twierdzi, że tylko za pomocą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znęcania fizycznego można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dobrze wychować dziecko.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Dzieci, które przeżyły znęcanie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psychiczne, fizyczne bądź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seksualne nigdy o tym nie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zapomną.  Wspomnienia, o tym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zostają w nich do końca życia.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643470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1012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111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68580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Nikt nie ma prawa bić i poniżać kogokolwiek</a:t>
            </a:r>
            <a:br>
              <a:rPr lang="pl-PL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pl-PL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bez względu na to co zrobił.</a:t>
            </a:r>
            <a:endParaRPr lang="pl-PL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837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585788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58578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578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00372"/>
            <a:ext cx="328611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"/>
            <a:ext cx="32861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266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piace_dziec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496"/>
            <a:ext cx="9144000" cy="4000504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A teraz śpij i zapomnij o tym, co widziałeś, co słyszałeś co przeżyłeś i… pomyśl, że to sen, że to wcale nie działo się</a:t>
            </a:r>
            <a:br>
              <a:rPr lang="pl-PL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…</a:t>
            </a:r>
            <a:br>
              <a:rPr lang="pl-PL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tak będzie lepiej… śpij…</a:t>
            </a:r>
            <a:endParaRPr lang="pl-PL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98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Prezentację wykonała</a:t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Maria Witkowska </a:t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kl. III „a” Gim.</a:t>
            </a:r>
            <a:b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Zespół Szkół w Baczynie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Tm="912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5572132" cy="5435922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429784" cy="4643470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pl-PL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Przez słowo </a:t>
            </a:r>
            <a:r>
              <a:rPr lang="pl-PL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przemoc </a:t>
            </a:r>
            <a:r>
              <a:rPr lang="pl-PL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Lucida Calligraphy" pitchFamily="66" charset="0"/>
              </a:rPr>
              <a:t>wobec dziecka rozumie się każde zamierzone lub niezamierzone działanie osoby dorosłej, instytucji, społeczeństwa lub państwa, które ujemnie wpływa na zdrowie, rozwój fizyczny lub psychospołeczny</a:t>
            </a:r>
            <a:endParaRPr lang="pl-PL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Tm="1245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78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pl-PL" sz="48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Garamond" pitchFamily="18" charset="0"/>
              </a:rPr>
              <a:t>P</a:t>
            </a:r>
            <a:r>
              <a:rPr lang="pl-PL" sz="48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Garamond" pitchFamily="18" charset="0"/>
              </a:rPr>
              <a:t>rofesor Mary Rose McGeady przeprowadziła badania w 1991r,</a:t>
            </a:r>
            <a:br>
              <a:rPr lang="pl-PL" sz="48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Garamond" pitchFamily="18" charset="0"/>
              </a:rPr>
            </a:br>
            <a:r>
              <a:rPr lang="pl-PL" sz="48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Garamond" pitchFamily="18" charset="0"/>
              </a:rPr>
              <a:t> z których wynika że:</a:t>
            </a:r>
            <a:endParaRPr lang="pl-PL" sz="48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071966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Blip>
                <a:blip r:embed="rId3"/>
              </a:buBlip>
            </a:pPr>
            <a:r>
              <a:rPr lang="pl-PL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</a:rPr>
              <a:t>co 26 sekund dziecko ucieka z domu, </a:t>
            </a:r>
          </a:p>
          <a:p>
            <a:pPr>
              <a:buClr>
                <a:schemeClr val="tx2"/>
              </a:buClr>
              <a:buBlip>
                <a:blip r:embed="rId3"/>
              </a:buBlip>
            </a:pPr>
            <a:r>
              <a:rPr lang="pl-PL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</a:rPr>
              <a:t>co 67 sekund nastoletnia dziewczyna rodzi dziecko, </a:t>
            </a:r>
          </a:p>
          <a:p>
            <a:pPr>
              <a:buClr>
                <a:schemeClr val="tx2"/>
              </a:buClr>
              <a:buBlip>
                <a:blip r:embed="rId3"/>
              </a:buBlip>
            </a:pPr>
            <a:r>
              <a:rPr lang="pl-PL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</a:rPr>
              <a:t>co 47 sekund dziecko zostaje pobite lub zaniedbane, </a:t>
            </a:r>
          </a:p>
          <a:p>
            <a:pPr>
              <a:buClr>
                <a:schemeClr val="tx2"/>
              </a:buClr>
              <a:buBlip>
                <a:blip r:embed="rId3"/>
              </a:buBlip>
            </a:pPr>
            <a:r>
              <a:rPr lang="pl-PL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</a:rPr>
              <a:t>co 7 minut dziecko jest aresztowane za narkotyki, </a:t>
            </a:r>
          </a:p>
          <a:p>
            <a:pPr>
              <a:buClr>
                <a:schemeClr val="tx2"/>
              </a:buClr>
              <a:buBlip>
                <a:blip r:embed="rId3"/>
              </a:buBlip>
            </a:pPr>
            <a:r>
              <a:rPr lang="pl-PL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</a:rPr>
              <a:t>co 36 minut dokonuje się zabójstwa dziecka lub dziecko jest poszkodowane w wyniku użycia broni.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1898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28628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256"/>
            <a:ext cx="4214810" cy="2424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429000"/>
            <a:ext cx="3386142" cy="3241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4876" y="1785926"/>
            <a:ext cx="5143536" cy="2714644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P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rzemoc fizyczna,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l-P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N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adużycie seksualne, 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Zaniedbywanie,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Przemoc psychiczna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pl-PL" sz="5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Przemoc przejawia się w czterech wymiarach:</a:t>
            </a:r>
            <a:endParaRPr lang="pl-PL" sz="54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0438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5072098" cy="3138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Przemoc fizyczna 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 wszelkiego </a:t>
            </a:r>
          </a:p>
          <a:p>
            <a:pPr>
              <a:buNone/>
            </a:pP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rodzaju zachowania agresji  </a:t>
            </a:r>
          </a:p>
          <a:p>
            <a:pPr>
              <a:buNone/>
            </a:pP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odnoszące się do ciała dziecka </a:t>
            </a:r>
          </a:p>
          <a:p>
            <a:pPr>
              <a:buNone/>
            </a:pP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zaczynając od „klapsów” czy </a:t>
            </a:r>
          </a:p>
          <a:p>
            <a:pPr>
              <a:buNone/>
            </a:pPr>
            <a:r>
              <a:rPr lang="pl-PL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opychanek, a kończąc na faktycznym maltretowaniu </a:t>
            </a:r>
          </a:p>
          <a:p>
            <a:pPr>
              <a:buNone/>
            </a:pP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swojego dziecka obejmującym jego katowanie z  </a:t>
            </a:r>
          </a:p>
          <a:p>
            <a:pPr>
              <a:buNone/>
            </a:pPr>
            <a:r>
              <a:rPr lang="pl-PL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użyciem wymyślnych      </a:t>
            </a:r>
          </a:p>
          <a:p>
            <a:pPr>
              <a:buNone/>
            </a:pPr>
            <a:r>
              <a:rPr lang="pl-PL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narzędzi codziennego      </a:t>
            </a:r>
          </a:p>
          <a:p>
            <a:pPr>
              <a:buNone/>
            </a:pPr>
            <a:r>
              <a:rPr lang="pl-PL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użytku  i różnych                   </a:t>
            </a:r>
          </a:p>
          <a:p>
            <a:pPr>
              <a:buNone/>
            </a:pPr>
            <a:r>
              <a:rPr lang="pl-PL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sposobów </a:t>
            </a:r>
            <a:endParaRPr lang="pl-PL" sz="1400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pl-PL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333750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932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3429000"/>
          </a:xfrm>
        </p:spPr>
        <p:txBody>
          <a:bodyPr>
            <a:normAutofit fontScale="92500" lnSpcReduction="20000"/>
            <a:scene3d>
              <a:camera prst="perspectiveBelow"/>
              <a:lightRig rig="threePt" dir="t"/>
            </a:scene3d>
          </a:bodyPr>
          <a:lstStyle/>
          <a:p>
            <a:pPr algn="ctr">
              <a:buNone/>
            </a:pPr>
            <a:r>
              <a:rPr lang="pl-PL" sz="39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Nadużycie seksualne </a:t>
            </a:r>
            <a:r>
              <a:rPr lang="pl-PL" sz="3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to wciąganie  swojej pociechy w sferę życia seksualnego</a:t>
            </a:r>
          </a:p>
          <a:p>
            <a:pPr algn="ctr">
              <a:buNone/>
            </a:pPr>
            <a:r>
              <a:rPr lang="pl-PL" sz="39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</a:t>
            </a:r>
            <a:r>
              <a:rPr lang="pl-PL" sz="3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ieadekwatnej do jego etapu rozwojowego ,w sferę działań, których dziecko nie umie zrozumieć i nie jest w stanie zaakceptować. Naruszają one jednocześnie normy prawne i społeczne.</a:t>
            </a:r>
          </a:p>
          <a:p>
            <a:endParaRPr lang="pl-PL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3257014"/>
            <a:ext cx="9144000" cy="3600986"/>
          </a:xfrm>
          <a:prstGeom prst="rect">
            <a:avLst/>
          </a:prstGeom>
        </p:spPr>
        <p:txBody>
          <a:bodyPr wrap="square">
            <a:spAutoFit/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pl-PL" sz="36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Zaniedbywanie</a:t>
            </a:r>
            <a:r>
              <a:rPr lang="pl-PL" sz="3200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pl-PL" sz="32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dziecka może obejmować zarówno sferę psychiczną jak i fizyczną </a:t>
            </a:r>
            <a:r>
              <a:rPr lang="pl-PL" sz="32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 </a:t>
            </a:r>
            <a:r>
              <a:rPr lang="pl-PL" sz="32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definiowane jest jako niezaspokajanie potrzeb dziecka niezbędnych dla jego prawidłowego rozwoju –potrzeb związanych z odżywianiem ,ubiorem, schronieniem, higieną, opieką medyczną, kształceniem jak </a:t>
            </a:r>
            <a:r>
              <a:rPr lang="pl-PL" sz="32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też </a:t>
            </a:r>
            <a:r>
              <a:rPr lang="pl-PL" sz="32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z psychiką  </a:t>
            </a:r>
            <a:r>
              <a:rPr lang="pl-PL" sz="32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dziecka.</a:t>
            </a:r>
            <a:endParaRPr lang="pl-PL" sz="3200" dirty="0">
              <a:ln w="1905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309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2148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185" y="3500438"/>
            <a:ext cx="484981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Przemoc psychiczna </a:t>
            </a:r>
            <a:r>
              <a:rPr lang="pl-PL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wywieranie wpływu na proces myślowy, zachowanie lub stan fizyczny osoby bez jej przyzwolenia przy       </a:t>
            </a:r>
          </a:p>
          <a:p>
            <a:pPr algn="r">
              <a:buNone/>
            </a:pPr>
            <a:r>
              <a:rPr lang="pl-PL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użyciu środków komunikacji interpersonalnej. Typowymi </a:t>
            </a:r>
          </a:p>
          <a:p>
            <a:pPr algn="r">
              <a:buNone/>
            </a:pPr>
            <a:r>
              <a:rPr lang="pl-PL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środkami przemocy psychicznej                      są groźba, inwektywa i </a:t>
            </a:r>
          </a:p>
          <a:p>
            <a:pPr algn="r">
              <a:buNone/>
            </a:pPr>
            <a:r>
              <a:rPr lang="pl-PL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molestowanie psychiczne.</a:t>
            </a:r>
          </a:p>
          <a:p>
            <a:pPr algn="r"/>
            <a:endParaRPr lang="pl-PL" dirty="0"/>
          </a:p>
        </p:txBody>
      </p:sp>
    </p:spTree>
  </p:cSld>
  <p:clrMapOvr>
    <a:masterClrMapping/>
  </p:clrMapOvr>
  <p:transition spd="slow" advTm="1293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473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286248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7" descr="http://kiosk.onet.pl/_i/artykuly/_05_08/pobite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857752" cy="25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9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5072066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7078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428604"/>
          <a:ext cx="8382000" cy="5791201"/>
        </p:xfrm>
        <a:graphic>
          <a:graphicData uri="http://schemas.openxmlformats.org/drawingml/2006/table">
            <a:tbl>
              <a:tblPr/>
              <a:tblGrid>
                <a:gridCol w="5003800"/>
                <a:gridCol w="3378200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spc="0" normalizeH="0" baseline="0" dirty="0" smtClean="0">
                          <a:ln w="1270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FORMY PRZEMOCY FIZYCZNEJ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32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A.Piekarska (1991)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klapsy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81,7%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bicie ręką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66,8%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spoliczkowanie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14,0%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bicie przedmiotem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40,7%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ahoma" pitchFamily="34" charset="0"/>
                        </a:rPr>
                        <a:t>potrząsanie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spc="0" normalizeH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Tahoma" pitchFamily="34" charset="0"/>
                        </a:rPr>
                        <a:t>30,0%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4999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2125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430</Words>
  <Application>Microsoft Office PowerPoint</Application>
  <PresentationFormat>Pokaz na ekranie (4:3)</PresentationFormat>
  <Paragraphs>76</Paragraphs>
  <Slides>18</Slides>
  <Notes>3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PRZEMOC W RODZINIE</vt:lpstr>
      <vt:lpstr>Slajd 2</vt:lpstr>
      <vt:lpstr>Profesor Mary Rose McGeady przeprowadziła badania w 1991r,  z których wynika że:</vt:lpstr>
      <vt:lpstr>Przemoc przejawia się w czterech wymiarach:</vt:lpstr>
      <vt:lpstr>Slajd 5</vt:lpstr>
      <vt:lpstr>Slajd 6</vt:lpstr>
      <vt:lpstr>Slajd 7</vt:lpstr>
      <vt:lpstr>Slajd 8</vt:lpstr>
      <vt:lpstr>Slajd 9</vt:lpstr>
      <vt:lpstr>Slajd 10</vt:lpstr>
      <vt:lpstr>Slajd 11</vt:lpstr>
      <vt:lpstr>… Tato nie pij pójdź już spać,  Zostaw mamę zostaw nas,  Wyproś gości późno już, niech idą  Chciałabym mieć kiedyś psa,  Który będzie bronił nas,  chciałabym pójść kiedyś spać, w ciszy   ...  Tato przytul nas choć raz  Powiedz nam że Kochasz nas  Chciałabym pójść kiedyś spać, w ciszy  czy to ja wam niszczę świat??  Ja mam swój gdy nie ma was  Tato ja mam osiem lat  Kocham</vt:lpstr>
      <vt:lpstr>Slajd 13</vt:lpstr>
      <vt:lpstr>Slajd 14</vt:lpstr>
      <vt:lpstr>Nikt nie ma prawa bić i poniżać kogokolwiek bez względu na to co zrobił.</vt:lpstr>
      <vt:lpstr>Slajd 16</vt:lpstr>
      <vt:lpstr>A teraz śpij i zapomnij o tym, co widziałeś, co słyszałeś co przeżyłeś i… pomyśl, że to sen, że to wcale nie działo się …  tak będzie lepiej… śpij…</vt:lpstr>
      <vt:lpstr>Prezentację wykonała Maria Witkowska  kl. III „a” Gim. Zespół Szkół w Baczynie  </vt:lpstr>
    </vt:vector>
  </TitlesOfParts>
  <Company>Prywatny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</dc:creator>
  <cp:lastModifiedBy>Właściciel</cp:lastModifiedBy>
  <cp:revision>73</cp:revision>
  <dcterms:created xsi:type="dcterms:W3CDTF">2010-11-17T18:50:22Z</dcterms:created>
  <dcterms:modified xsi:type="dcterms:W3CDTF">2010-11-20T11:53:44Z</dcterms:modified>
</cp:coreProperties>
</file>